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8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68A"/>
    <a:srgbClr val="810B07"/>
    <a:srgbClr val="8DC63F"/>
    <a:srgbClr val="DFE5F1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CBE5-6CBC-4213-8FB3-C6A1EB1DE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86832-A974-41D7-9A1B-91F8FDC7F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5785E-6BCE-4C82-8F71-E9C56FF2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4C7CA-7F7E-4B1A-AE4B-47660EEDC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8F09-EA08-48A0-B905-362696C1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3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237C-CC68-46A9-BE86-8E56B0DF1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346F2-2FAF-4B8E-898D-9579776F8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3E87A-2E73-486A-9ECC-B1C6F4E7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36DA6-D7DE-4B43-A875-CBD9688A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92542-DBCE-48D5-86CE-E60F3C92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87E7D2-D5D1-4193-9815-A391F5C9B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B69F2-1303-4FDD-A21F-4D6414EB4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1309F-7D24-42F1-957C-0E103F02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B781-FAA2-4A93-BAF3-F25057DE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32A1-8E62-48CC-8BEF-D7A9527D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5847-E51F-45EF-AC4C-0B90F972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0A91B-9F09-4D21-BE4B-28267D5A8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05F5D-ADDE-44C3-8BCF-DF4494F7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C4E1-864D-4E4E-8B04-3F7598DC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8E541-BAC3-44DB-8483-36F2F54A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6E9E-5FB0-4E2F-AFEB-43B52744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57229-9427-481F-B0A7-B5C93210B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0F702-A017-4CAC-AE5D-BD2C4E8B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EC7B-0705-4ED1-B8DD-B32DB7E6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447AE-1850-4BD9-8B49-0C2D5BE8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7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D34A-7727-4722-ACF6-C9070194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C382-41A8-4EF3-A43F-9310A5E43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8F489-461E-4038-807E-A5FE92AC3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4D2BF-0AE8-438D-B411-1B57BFE5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9031F-D05E-4CCD-BA1A-59EECA4A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E68F1-AFF6-48AA-BEEA-6921EDE2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8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89F0-B9F4-4F71-BF07-DB2CD12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BA3B-5BD9-4AD1-BCCD-3F270C04B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7E985-3E37-4472-8EF4-6AA47A86C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108B75-8F50-474F-B789-C7B5B09F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B3878-4E11-4D5C-9C25-484DA227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30BC1-DC68-4598-96B6-894D9AEC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B991C-A3D5-4497-A8E0-DA64FAD4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C3E11-804F-4B48-A95B-C7F4D89A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251A-3FAF-4F9D-9A3E-681760CB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E27B5-9B53-49E1-931E-54EFA8D17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5F34A-62C1-40B9-8D69-1C04F687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0F739-7309-40B3-AC4C-BD03423F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5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EF75D-C2CA-4515-8C2D-5FB0D709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AAA90-C030-45D5-8178-DE3A39B6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29F8E-2203-49DB-AC1A-A68DBBA3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E7F1-29CC-46A3-B3D3-717EE083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C00A-C6F1-48D1-AEEC-2BF1FD0F1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A85E3-DBAD-4CB8-9165-B6594EFC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BB33D-5170-43D3-AE73-838FA137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716F-DD0C-4778-817A-2C747398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8AD4A-D635-4F26-A043-035BA717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5B6DE-8310-48B9-A559-801E29F8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4C734-BCB6-4A25-966B-5949B7DE5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6B2A1-9BF6-4250-9EAA-0B2D4C407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EE0D1-60CF-4FD6-8CBD-C9A18068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436D-3ED9-4280-BBF8-EDFF6685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A8CAE-4B8D-4EF2-A84C-95601503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8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ADEDE-F57F-475D-A24B-703D88A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F33B-AA41-40CD-ACA9-33F189950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52C3-65FB-4CD7-87D6-54AC6B861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BBF89-83B0-411B-9BE3-A0D52655A759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0B3E-6AC0-457D-BE61-C70E3D6D1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54B04-5B12-42E8-879F-A223B9CB2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31D0-64FC-4B18-9873-FBC865B2B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F25F-6B56-437B-A554-CDE559E3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5335" y="2905759"/>
            <a:ext cx="6961329" cy="21136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>
                <a:solidFill>
                  <a:srgbClr val="32468A"/>
                </a:solidFill>
              </a:rPr>
              <a:t>Parceria</a:t>
            </a:r>
            <a:r>
              <a:rPr lang="en-US" sz="4800" dirty="0">
                <a:solidFill>
                  <a:srgbClr val="32468A"/>
                </a:solidFill>
              </a:rPr>
              <a:t> RNP/Ascend</a:t>
            </a:r>
            <a:br>
              <a:rPr lang="en-US" sz="3200" dirty="0">
                <a:solidFill>
                  <a:srgbClr val="32468A"/>
                </a:solidFill>
              </a:rPr>
            </a:br>
            <a:br>
              <a:rPr lang="en-US" sz="4800" dirty="0">
                <a:solidFill>
                  <a:srgbClr val="32468A"/>
                </a:solidFill>
              </a:rPr>
            </a:br>
            <a:r>
              <a:rPr lang="en-US" sz="4000" dirty="0">
                <a:solidFill>
                  <a:srgbClr val="32468A"/>
                </a:solidFill>
              </a:rPr>
              <a:t>Roydon Olsen, </a:t>
            </a:r>
            <a:r>
              <a:rPr lang="en-US" sz="4000" dirty="0" err="1">
                <a:solidFill>
                  <a:srgbClr val="32468A"/>
                </a:solidFill>
              </a:rPr>
              <a:t>Diretor</a:t>
            </a:r>
            <a:br>
              <a:rPr lang="en-US" sz="4800" dirty="0">
                <a:solidFill>
                  <a:srgbClr val="32468A"/>
                </a:solidFill>
              </a:rPr>
            </a:br>
            <a:r>
              <a:rPr lang="en-US" sz="4000" dirty="0">
                <a:solidFill>
                  <a:srgbClr val="32468A"/>
                </a:solidFill>
              </a:rPr>
              <a:t>Ascend Education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A09A3-795D-094F-B4BF-5ECD4EF8D9C9}"/>
              </a:ext>
            </a:extLst>
          </p:cNvPr>
          <p:cNvSpPr/>
          <p:nvPr/>
        </p:nvSpPr>
        <p:spPr>
          <a:xfrm>
            <a:off x="-315883" y="5076568"/>
            <a:ext cx="12768348" cy="2269839"/>
          </a:xfrm>
          <a:prstGeom prst="rect">
            <a:avLst/>
          </a:prstGeom>
          <a:gradFill flip="none" rotWithShape="1">
            <a:gsLst>
              <a:gs pos="0">
                <a:srgbClr val="DFE5F1"/>
              </a:gs>
              <a:gs pos="74000">
                <a:schemeClr val="accent5">
                  <a:lumMod val="45000"/>
                  <a:lumOff val="55000"/>
                  <a:alpha val="82000"/>
                </a:schemeClr>
              </a:gs>
              <a:gs pos="83000">
                <a:schemeClr val="accent5">
                  <a:lumMod val="45000"/>
                  <a:lumOff val="55000"/>
                  <a:alpha val="86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8BF735-3E8A-F944-B57E-02BF99C0C7B8}"/>
              </a:ext>
            </a:extLst>
          </p:cNvPr>
          <p:cNvSpPr/>
          <p:nvPr/>
        </p:nvSpPr>
        <p:spPr>
          <a:xfrm>
            <a:off x="2593629" y="1115799"/>
            <a:ext cx="69613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>
                <a:solidFill>
                  <a:srgbClr val="8DC63F"/>
                </a:solidFill>
                <a:latin typeface="Franklin Gothic Book" panose="020B0503020102020204" pitchFamily="34" charset="0"/>
              </a:rPr>
              <a:t>Fórum</a:t>
            </a:r>
            <a:r>
              <a:rPr lang="en-US" sz="7200" dirty="0">
                <a:solidFill>
                  <a:srgbClr val="8DC63F"/>
                </a:solidFill>
                <a:latin typeface="Franklin Gothic Book" panose="020B0503020102020204" pitchFamily="34" charset="0"/>
              </a:rPr>
              <a:t> RNP 2019</a:t>
            </a:r>
            <a:endParaRPr lang="en-US" sz="7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D74A5D9-002C-FA47-A1C7-D208EFA0089D}"/>
              </a:ext>
            </a:extLst>
          </p:cNvPr>
          <p:cNvGrpSpPr>
            <a:grpSpLocks noChangeAspect="1"/>
          </p:cNvGrpSpPr>
          <p:nvPr/>
        </p:nvGrpSpPr>
        <p:grpSpPr>
          <a:xfrm>
            <a:off x="1774455" y="5666199"/>
            <a:ext cx="8583204" cy="1033391"/>
            <a:chOff x="328040" y="5311366"/>
            <a:chExt cx="11392319" cy="13716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F16426-4505-1342-8DAB-5A76C714A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40" y="5311366"/>
              <a:ext cx="4531179" cy="1371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408B43D-A229-9948-8DE0-425E0C85F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9" t="13636" r="10722" b="19990"/>
            <a:stretch/>
          </p:blipFill>
          <p:spPr>
            <a:xfrm>
              <a:off x="6924593" y="5311366"/>
              <a:ext cx="4795766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65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F25F-6B56-437B-A554-CDE559E3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40" y="205469"/>
            <a:ext cx="6197051" cy="13255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32468A"/>
                </a:solidFill>
              </a:rPr>
              <a:t>Quem</a:t>
            </a:r>
            <a:r>
              <a:rPr lang="en-US" dirty="0">
                <a:solidFill>
                  <a:srgbClr val="32468A"/>
                </a:solidFill>
              </a:rPr>
              <a:t> </a:t>
            </a:r>
            <a:r>
              <a:rPr lang="pt-BR" dirty="0">
                <a:solidFill>
                  <a:srgbClr val="32468A"/>
                </a:solidFill>
              </a:rPr>
              <a:t>é a Ascend</a:t>
            </a:r>
            <a:r>
              <a:rPr lang="en-US" dirty="0">
                <a:solidFill>
                  <a:srgbClr val="32468A"/>
                </a:solidFill>
              </a:rPr>
              <a:t>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A09A3-795D-094F-B4BF-5ECD4EF8D9C9}"/>
              </a:ext>
            </a:extLst>
          </p:cNvPr>
          <p:cNvSpPr/>
          <p:nvPr/>
        </p:nvSpPr>
        <p:spPr>
          <a:xfrm>
            <a:off x="-315883" y="5076568"/>
            <a:ext cx="12768348" cy="2269839"/>
          </a:xfrm>
          <a:prstGeom prst="rect">
            <a:avLst/>
          </a:prstGeom>
          <a:gradFill flip="none" rotWithShape="1">
            <a:gsLst>
              <a:gs pos="0">
                <a:srgbClr val="DFE5F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9F59F9-967D-2847-9E69-A99A422EB73E}"/>
              </a:ext>
            </a:extLst>
          </p:cNvPr>
          <p:cNvSpPr txBox="1"/>
          <p:nvPr/>
        </p:nvSpPr>
        <p:spPr>
          <a:xfrm>
            <a:off x="821574" y="1785603"/>
            <a:ext cx="6074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32468A"/>
                </a:solidFill>
              </a:rPr>
              <a:t>Tudo para o benefício do estudante e do instrutor: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Tecnologia de Ponta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Conteúdo do Mais Alto Nível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Alavancagem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Empregos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D41322-E06D-434C-A838-A2BFDE9BC278}"/>
              </a:ext>
            </a:extLst>
          </p:cNvPr>
          <p:cNvGrpSpPr>
            <a:grpSpLocks noChangeAspect="1"/>
          </p:cNvGrpSpPr>
          <p:nvPr/>
        </p:nvGrpSpPr>
        <p:grpSpPr>
          <a:xfrm>
            <a:off x="1774455" y="5666199"/>
            <a:ext cx="8583204" cy="1033391"/>
            <a:chOff x="328040" y="5311366"/>
            <a:chExt cx="11392319" cy="13716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A1AD642-7D2B-E749-BBE7-73151DF4B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40" y="5311366"/>
              <a:ext cx="4531179" cy="1371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2C71C9-D368-184E-A18D-51E17E18E0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9" t="13636" r="10722" b="19990"/>
            <a:stretch/>
          </p:blipFill>
          <p:spPr>
            <a:xfrm>
              <a:off x="6924593" y="5311366"/>
              <a:ext cx="4795766" cy="1371600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E4BBCFA-44D8-469E-A6A1-5C2935A812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12" y="1781432"/>
            <a:ext cx="4720458" cy="314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6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F25F-6B56-437B-A554-CDE559E3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40" y="316303"/>
            <a:ext cx="4860297" cy="95214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rgbClr val="32468A"/>
                </a:solidFill>
              </a:rPr>
              <a:t>Funciona</a:t>
            </a:r>
            <a:r>
              <a:rPr lang="en-US" dirty="0">
                <a:solidFill>
                  <a:srgbClr val="32468A"/>
                </a:solidFill>
              </a:rPr>
              <a:t>? – SIM!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A09A3-795D-094F-B4BF-5ECD4EF8D9C9}"/>
              </a:ext>
            </a:extLst>
          </p:cNvPr>
          <p:cNvSpPr/>
          <p:nvPr/>
        </p:nvSpPr>
        <p:spPr>
          <a:xfrm>
            <a:off x="-315883" y="5076568"/>
            <a:ext cx="12768348" cy="2269839"/>
          </a:xfrm>
          <a:prstGeom prst="rect">
            <a:avLst/>
          </a:prstGeom>
          <a:gradFill flip="none" rotWithShape="1">
            <a:gsLst>
              <a:gs pos="0">
                <a:srgbClr val="DFE5F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5700371-4F0B-F245-A7B3-C66E14D60F59}"/>
              </a:ext>
            </a:extLst>
          </p:cNvPr>
          <p:cNvGrpSpPr>
            <a:grpSpLocks noChangeAspect="1"/>
          </p:cNvGrpSpPr>
          <p:nvPr/>
        </p:nvGrpSpPr>
        <p:grpSpPr>
          <a:xfrm>
            <a:off x="1774455" y="5666199"/>
            <a:ext cx="8583204" cy="1033391"/>
            <a:chOff x="328040" y="5311366"/>
            <a:chExt cx="11392319" cy="13716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E57E170-7BA9-7044-BFA3-354EDAF28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40" y="5311366"/>
              <a:ext cx="4531179" cy="137160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E87B653-0A4C-884E-A835-2ED8741580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9" t="13636" r="10722" b="19990"/>
            <a:stretch/>
          </p:blipFill>
          <p:spPr>
            <a:xfrm>
              <a:off x="6924593" y="5311366"/>
              <a:ext cx="4795766" cy="137160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87FE9FD-F516-48DD-A29C-966D177C8196}"/>
              </a:ext>
            </a:extLst>
          </p:cNvPr>
          <p:cNvSpPr txBox="1"/>
          <p:nvPr/>
        </p:nvSpPr>
        <p:spPr>
          <a:xfrm>
            <a:off x="446983" y="1428083"/>
            <a:ext cx="98464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32468A"/>
                </a:solidFill>
              </a:rPr>
              <a:t>Conforme dizem estas escolas, entre muitas outras: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Kent State University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Indiana University of Pennsylvania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Georgia Southern University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Polk State College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College of Southern Idaho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Gillette College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Los Medanos College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2800" dirty="0">
                <a:solidFill>
                  <a:srgbClr val="32468A"/>
                </a:solidFill>
              </a:rPr>
              <a:t> Minnesota West Comm. &amp; Tech. College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9DA230-5716-4E0D-9BD1-1F752C384A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804" y="2199609"/>
            <a:ext cx="4871133" cy="323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5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F25F-6B56-437B-A554-CDE559E3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27" y="123635"/>
            <a:ext cx="6197051" cy="1325563"/>
          </a:xfrm>
        </p:spPr>
        <p:txBody>
          <a:bodyPr/>
          <a:lstStyle/>
          <a:p>
            <a:r>
              <a:rPr lang="en-US" dirty="0" err="1">
                <a:solidFill>
                  <a:srgbClr val="32468A"/>
                </a:solidFill>
              </a:rPr>
              <a:t>Parceria</a:t>
            </a:r>
            <a:r>
              <a:rPr lang="en-US" dirty="0">
                <a:solidFill>
                  <a:srgbClr val="32468A"/>
                </a:solidFill>
              </a:rPr>
              <a:t> ESR/Ascend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A09A3-795D-094F-B4BF-5ECD4EF8D9C9}"/>
              </a:ext>
            </a:extLst>
          </p:cNvPr>
          <p:cNvSpPr/>
          <p:nvPr/>
        </p:nvSpPr>
        <p:spPr>
          <a:xfrm>
            <a:off x="-315883" y="5076568"/>
            <a:ext cx="12768348" cy="2269839"/>
          </a:xfrm>
          <a:prstGeom prst="rect">
            <a:avLst/>
          </a:prstGeom>
          <a:gradFill flip="none" rotWithShape="1">
            <a:gsLst>
              <a:gs pos="0">
                <a:srgbClr val="DFE5F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3A2D67-209D-3F44-ACA4-E00307A64928}"/>
              </a:ext>
            </a:extLst>
          </p:cNvPr>
          <p:cNvSpPr txBox="1"/>
          <p:nvPr/>
        </p:nvSpPr>
        <p:spPr>
          <a:xfrm>
            <a:off x="891096" y="1690062"/>
            <a:ext cx="98721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32468A"/>
                </a:solidFill>
              </a:rPr>
              <a:t>Objetivo: Juntos trazer o mesmo resultado ao Brasil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É parceria mesmo! </a:t>
            </a:r>
            <a:r>
              <a:rPr lang="pt-BR" sz="3600">
                <a:solidFill>
                  <a:srgbClr val="32468A"/>
                </a:solidFill>
              </a:rPr>
              <a:t>Ascend do Brasil</a:t>
            </a:r>
            <a:endParaRPr lang="pt-BR" sz="3600" dirty="0">
              <a:solidFill>
                <a:srgbClr val="32468A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Estrada de duas mãos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BR" sz="3600" dirty="0">
                <a:solidFill>
                  <a:srgbClr val="32468A"/>
                </a:solidFill>
              </a:rPr>
              <a:t> Cursos </a:t>
            </a:r>
            <a:r>
              <a:rPr lang="en-US" sz="3600" dirty="0">
                <a:solidFill>
                  <a:srgbClr val="32468A"/>
                </a:solidFill>
              </a:rPr>
              <a:t>‘</a:t>
            </a:r>
            <a:r>
              <a:rPr lang="pt-BR" sz="3600" dirty="0">
                <a:solidFill>
                  <a:srgbClr val="32468A"/>
                </a:solidFill>
              </a:rPr>
              <a:t>Made em Brasil’ para exportação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3600" dirty="0">
              <a:solidFill>
                <a:srgbClr val="32468A"/>
              </a:solidFill>
            </a:endParaRPr>
          </a:p>
          <a:p>
            <a:pPr algn="ctr"/>
            <a:r>
              <a:rPr lang="pt-BR" sz="4000" b="1" dirty="0">
                <a:solidFill>
                  <a:srgbClr val="32468A"/>
                </a:solidFill>
              </a:rPr>
              <a:t>VAMOS SUBIR JUNTOS!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A567EB2-99EE-BB40-8266-97499B32E651}"/>
              </a:ext>
            </a:extLst>
          </p:cNvPr>
          <p:cNvGrpSpPr>
            <a:grpSpLocks noChangeAspect="1"/>
          </p:cNvGrpSpPr>
          <p:nvPr/>
        </p:nvGrpSpPr>
        <p:grpSpPr>
          <a:xfrm>
            <a:off x="1774455" y="5666199"/>
            <a:ext cx="8583204" cy="1033391"/>
            <a:chOff x="328040" y="5311366"/>
            <a:chExt cx="11392319" cy="1371600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85D6720-968F-C942-A310-ABA3EB50C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40" y="5311366"/>
              <a:ext cx="4531179" cy="1371600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67E390EA-D43A-7043-B563-01F2805C9A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9" t="13636" r="10722" b="19990"/>
            <a:stretch/>
          </p:blipFill>
          <p:spPr>
            <a:xfrm>
              <a:off x="6924593" y="5311366"/>
              <a:ext cx="4795766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36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F25F-6B56-437B-A554-CDE559E3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065" y="2151669"/>
            <a:ext cx="4217207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>
                <a:solidFill>
                  <a:srgbClr val="32468A"/>
                </a:solidFill>
              </a:rPr>
              <a:t>Obrigado</a:t>
            </a:r>
            <a:r>
              <a:rPr lang="en-US" sz="6600" dirty="0">
                <a:solidFill>
                  <a:srgbClr val="32468A"/>
                </a:solidFill>
              </a:rPr>
              <a:t>!</a:t>
            </a:r>
            <a:br>
              <a:rPr lang="en-US" sz="6600" dirty="0">
                <a:solidFill>
                  <a:srgbClr val="32468A"/>
                </a:solidFill>
              </a:rPr>
            </a:br>
            <a:r>
              <a:rPr lang="en-US" sz="6600" dirty="0">
                <a:solidFill>
                  <a:srgbClr val="32468A"/>
                </a:solidFill>
              </a:rPr>
              <a:t>Thank you!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A09A3-795D-094F-B4BF-5ECD4EF8D9C9}"/>
              </a:ext>
            </a:extLst>
          </p:cNvPr>
          <p:cNvSpPr/>
          <p:nvPr/>
        </p:nvSpPr>
        <p:spPr>
          <a:xfrm>
            <a:off x="-315883" y="5076568"/>
            <a:ext cx="12768348" cy="2269839"/>
          </a:xfrm>
          <a:prstGeom prst="rect">
            <a:avLst/>
          </a:prstGeom>
          <a:gradFill flip="none" rotWithShape="1">
            <a:gsLst>
              <a:gs pos="0">
                <a:srgbClr val="DFE5F1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817366B-D338-C841-A853-8CFDFC330942}"/>
              </a:ext>
            </a:extLst>
          </p:cNvPr>
          <p:cNvGrpSpPr>
            <a:grpSpLocks noChangeAspect="1"/>
          </p:cNvGrpSpPr>
          <p:nvPr/>
        </p:nvGrpSpPr>
        <p:grpSpPr>
          <a:xfrm>
            <a:off x="1774455" y="5666199"/>
            <a:ext cx="8583204" cy="1033391"/>
            <a:chOff x="328040" y="5311366"/>
            <a:chExt cx="11392319" cy="13716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ECF9A72-61AE-FC4C-8CC2-CB00DB6D0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40" y="5311366"/>
              <a:ext cx="4531179" cy="13716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C9BC89B-EA8B-5743-81AB-D02BC8A1D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9" t="13636" r="10722" b="19990"/>
            <a:stretch/>
          </p:blipFill>
          <p:spPr>
            <a:xfrm>
              <a:off x="6924593" y="5311366"/>
              <a:ext cx="4795766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118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03A806502F69B4CBDD4EBC5BEA149D4" ma:contentTypeVersion="7" ma:contentTypeDescription="Crie um novo documento." ma:contentTypeScope="" ma:versionID="bd413f72c896df1c04e44aab855616ee">
  <xsd:schema xmlns:xsd="http://www.w3.org/2001/XMLSchema" xmlns:xs="http://www.w3.org/2001/XMLSchema" xmlns:p="http://schemas.microsoft.com/office/2006/metadata/properties" xmlns:ns2="64aaa46b-1083-4884-a3ed-222ecc0a1ded" targetNamespace="http://schemas.microsoft.com/office/2006/metadata/properties" ma:root="true" ma:fieldsID="744c1e492b8ed4c3e173a96d8de61e2e" ns2:_="">
    <xsd:import namespace="64aaa46b-1083-4884-a3ed-222ecc0a1d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aa46b-1083-4884-a3ed-222ecc0a1d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592DE7-C8E9-4F31-B91B-54EB9551D35A}"/>
</file>

<file path=customXml/itemProps2.xml><?xml version="1.0" encoding="utf-8"?>
<ds:datastoreItem xmlns:ds="http://schemas.openxmlformats.org/officeDocument/2006/customXml" ds:itemID="{D42028B7-8A29-4E0A-8895-94B2530D1B3F}"/>
</file>

<file path=customXml/itemProps3.xml><?xml version="1.0" encoding="utf-8"?>
<ds:datastoreItem xmlns:ds="http://schemas.openxmlformats.org/officeDocument/2006/customXml" ds:itemID="{8BD0C022-126F-45FF-91FE-6BFF3A6DCBAF}"/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129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Wingdings</vt:lpstr>
      <vt:lpstr>Office Theme</vt:lpstr>
      <vt:lpstr>Parceria RNP/Ascend  Roydon Olsen, Diretor Ascend Education</vt:lpstr>
      <vt:lpstr>Quem é a Ascend?</vt:lpstr>
      <vt:lpstr>Funciona? – SIM!</vt:lpstr>
      <vt:lpstr>Parceria ESR/Ascend</vt:lpstr>
      <vt:lpstr>Obrigado!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 Education</dc:title>
  <dc:creator>Jake Slater</dc:creator>
  <cp:lastModifiedBy>Roydon Olsen</cp:lastModifiedBy>
  <cp:revision>43</cp:revision>
  <dcterms:created xsi:type="dcterms:W3CDTF">2018-02-13T23:22:47Z</dcterms:created>
  <dcterms:modified xsi:type="dcterms:W3CDTF">2019-08-24T23:28:43Z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0x010100303A806502F69B4CBDD4EBC5BEA149D4</vt:lpwstr>
  </property>
</Properties>
</file>